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8"/>
  </p:notesMasterIdLst>
  <p:handoutMasterIdLst>
    <p:handoutMasterId r:id="rId29"/>
  </p:handoutMasterIdLst>
  <p:sldIdLst>
    <p:sldId id="1779" r:id="rId7"/>
    <p:sldId id="1837" r:id="rId8"/>
    <p:sldId id="1836" r:id="rId9"/>
    <p:sldId id="1800" r:id="rId10"/>
    <p:sldId id="1895" r:id="rId11"/>
    <p:sldId id="1898" r:id="rId12"/>
    <p:sldId id="1899" r:id="rId13"/>
    <p:sldId id="1900" r:id="rId14"/>
    <p:sldId id="1901" r:id="rId15"/>
    <p:sldId id="1902" r:id="rId16"/>
    <p:sldId id="1903" r:id="rId17"/>
    <p:sldId id="1904" r:id="rId18"/>
    <p:sldId id="1905" r:id="rId19"/>
    <p:sldId id="1906" r:id="rId20"/>
    <p:sldId id="1907" r:id="rId21"/>
    <p:sldId id="1908" r:id="rId22"/>
    <p:sldId id="1909" r:id="rId23"/>
    <p:sldId id="1910" r:id="rId24"/>
    <p:sldId id="1911" r:id="rId25"/>
    <p:sldId id="1838" r:id="rId26"/>
    <p:sldId id="680" r:id="rId27"/>
  </p:sldIdLst>
  <p:sldSz cx="12196763" cy="6858000"/>
  <p:notesSz cx="6805613" cy="9939338"/>
  <p:custDataLst>
    <p:tags r:id="rId3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tags" Target="tags/tag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0BD91995-0F77-2647-A1F5-A9BF91088C7D}"/>
              </a:ext>
            </a:extLst>
          </p:cNvPr>
          <p:cNvPicPr>
            <a:picLocks noChangeAspect="1"/>
          </p:cNvPicPr>
          <p:nvPr/>
        </p:nvPicPr>
        <p:blipFill>
          <a:blip r:embed="rId2"/>
          <a:stretch>
            <a:fillRect/>
          </a:stretch>
        </p:blipFill>
        <p:spPr>
          <a:xfrm>
            <a:off x="-1" y="514995"/>
            <a:ext cx="12196763" cy="5828010"/>
          </a:xfrm>
          <a:prstGeom prst="rect">
            <a:avLst/>
          </a:prstGeom>
        </p:spPr>
      </p:pic>
    </p:spTree>
    <p:extLst>
      <p:ext uri="{BB962C8B-B14F-4D97-AF65-F5344CB8AC3E}">
        <p14:creationId xmlns:p14="http://schemas.microsoft.com/office/powerpoint/2010/main" val="307153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F1EF2B84-B816-FF4C-BED1-29200567A94C}"/>
              </a:ext>
            </a:extLst>
          </p:cNvPr>
          <p:cNvPicPr>
            <a:picLocks noChangeAspect="1"/>
          </p:cNvPicPr>
          <p:nvPr/>
        </p:nvPicPr>
        <p:blipFill>
          <a:blip r:embed="rId2"/>
          <a:stretch>
            <a:fillRect/>
          </a:stretch>
        </p:blipFill>
        <p:spPr>
          <a:xfrm>
            <a:off x="-1" y="645237"/>
            <a:ext cx="12196763" cy="5567525"/>
          </a:xfrm>
          <a:prstGeom prst="rect">
            <a:avLst/>
          </a:prstGeom>
        </p:spPr>
      </p:pic>
    </p:spTree>
    <p:extLst>
      <p:ext uri="{BB962C8B-B14F-4D97-AF65-F5344CB8AC3E}">
        <p14:creationId xmlns:p14="http://schemas.microsoft.com/office/powerpoint/2010/main" val="181734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1E0988F5-FAAA-4841-A763-EA5DB007698F}"/>
              </a:ext>
            </a:extLst>
          </p:cNvPr>
          <p:cNvPicPr>
            <a:picLocks noChangeAspect="1"/>
          </p:cNvPicPr>
          <p:nvPr/>
        </p:nvPicPr>
        <p:blipFill>
          <a:blip r:embed="rId2"/>
          <a:stretch>
            <a:fillRect/>
          </a:stretch>
        </p:blipFill>
        <p:spPr>
          <a:xfrm>
            <a:off x="-1" y="506590"/>
            <a:ext cx="12196763" cy="5844819"/>
          </a:xfrm>
          <a:prstGeom prst="rect">
            <a:avLst/>
          </a:prstGeom>
        </p:spPr>
      </p:pic>
    </p:spTree>
    <p:extLst>
      <p:ext uri="{BB962C8B-B14F-4D97-AF65-F5344CB8AC3E}">
        <p14:creationId xmlns:p14="http://schemas.microsoft.com/office/powerpoint/2010/main" val="310315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B9823934-B3E9-3543-B75E-38D93D0BADFA}"/>
              </a:ext>
            </a:extLst>
          </p:cNvPr>
          <p:cNvPicPr>
            <a:picLocks noChangeAspect="1"/>
          </p:cNvPicPr>
          <p:nvPr/>
        </p:nvPicPr>
        <p:blipFill>
          <a:blip r:embed="rId2"/>
          <a:stretch>
            <a:fillRect/>
          </a:stretch>
        </p:blipFill>
        <p:spPr>
          <a:xfrm>
            <a:off x="-1" y="616347"/>
            <a:ext cx="12196763" cy="5625305"/>
          </a:xfrm>
          <a:prstGeom prst="rect">
            <a:avLst/>
          </a:prstGeom>
        </p:spPr>
      </p:pic>
    </p:spTree>
    <p:extLst>
      <p:ext uri="{BB962C8B-B14F-4D97-AF65-F5344CB8AC3E}">
        <p14:creationId xmlns:p14="http://schemas.microsoft.com/office/powerpoint/2010/main" val="100221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31FEDD96-AEDD-BA4B-A8FB-4A3A9BCF2BEB}"/>
              </a:ext>
            </a:extLst>
          </p:cNvPr>
          <p:cNvPicPr>
            <a:picLocks noChangeAspect="1"/>
          </p:cNvPicPr>
          <p:nvPr/>
        </p:nvPicPr>
        <p:blipFill>
          <a:blip r:embed="rId2"/>
          <a:stretch>
            <a:fillRect/>
          </a:stretch>
        </p:blipFill>
        <p:spPr>
          <a:xfrm>
            <a:off x="-1" y="622627"/>
            <a:ext cx="12196763" cy="5612746"/>
          </a:xfrm>
          <a:prstGeom prst="rect">
            <a:avLst/>
          </a:prstGeom>
        </p:spPr>
      </p:pic>
    </p:spTree>
    <p:extLst>
      <p:ext uri="{BB962C8B-B14F-4D97-AF65-F5344CB8AC3E}">
        <p14:creationId xmlns:p14="http://schemas.microsoft.com/office/powerpoint/2010/main" val="122933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860E4F88-7AC3-C64F-974A-E2A70CDA076C}"/>
              </a:ext>
            </a:extLst>
          </p:cNvPr>
          <p:cNvPicPr>
            <a:picLocks noChangeAspect="1"/>
          </p:cNvPicPr>
          <p:nvPr/>
        </p:nvPicPr>
        <p:blipFill>
          <a:blip r:embed="rId2"/>
          <a:stretch>
            <a:fillRect/>
          </a:stretch>
        </p:blipFill>
        <p:spPr>
          <a:xfrm>
            <a:off x="-1" y="538935"/>
            <a:ext cx="12196763" cy="5780130"/>
          </a:xfrm>
          <a:prstGeom prst="rect">
            <a:avLst/>
          </a:prstGeom>
        </p:spPr>
      </p:pic>
    </p:spTree>
    <p:extLst>
      <p:ext uri="{BB962C8B-B14F-4D97-AF65-F5344CB8AC3E}">
        <p14:creationId xmlns:p14="http://schemas.microsoft.com/office/powerpoint/2010/main" val="372827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574FA449-32FC-594D-820F-920A35E6299C}"/>
              </a:ext>
            </a:extLst>
          </p:cNvPr>
          <p:cNvPicPr>
            <a:picLocks noChangeAspect="1"/>
          </p:cNvPicPr>
          <p:nvPr/>
        </p:nvPicPr>
        <p:blipFill>
          <a:blip r:embed="rId2"/>
          <a:stretch>
            <a:fillRect/>
          </a:stretch>
        </p:blipFill>
        <p:spPr>
          <a:xfrm>
            <a:off x="-1" y="595584"/>
            <a:ext cx="12196763" cy="5666831"/>
          </a:xfrm>
          <a:prstGeom prst="rect">
            <a:avLst/>
          </a:prstGeom>
        </p:spPr>
      </p:pic>
    </p:spTree>
    <p:extLst>
      <p:ext uri="{BB962C8B-B14F-4D97-AF65-F5344CB8AC3E}">
        <p14:creationId xmlns:p14="http://schemas.microsoft.com/office/powerpoint/2010/main" val="179058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3372AE5D-2051-A84F-9328-F41241FB728E}"/>
              </a:ext>
            </a:extLst>
          </p:cNvPr>
          <p:cNvPicPr>
            <a:picLocks noChangeAspect="1"/>
          </p:cNvPicPr>
          <p:nvPr/>
        </p:nvPicPr>
        <p:blipFill>
          <a:blip r:embed="rId2"/>
          <a:stretch>
            <a:fillRect/>
          </a:stretch>
        </p:blipFill>
        <p:spPr>
          <a:xfrm>
            <a:off x="-1" y="608714"/>
            <a:ext cx="12196763" cy="5640571"/>
          </a:xfrm>
          <a:prstGeom prst="rect">
            <a:avLst/>
          </a:prstGeom>
        </p:spPr>
      </p:pic>
    </p:spTree>
    <p:extLst>
      <p:ext uri="{BB962C8B-B14F-4D97-AF65-F5344CB8AC3E}">
        <p14:creationId xmlns:p14="http://schemas.microsoft.com/office/powerpoint/2010/main" val="3902267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84E3305E-E594-D94B-90BF-598B1A7A5064}"/>
              </a:ext>
            </a:extLst>
          </p:cNvPr>
          <p:cNvPicPr>
            <a:picLocks noChangeAspect="1"/>
          </p:cNvPicPr>
          <p:nvPr/>
        </p:nvPicPr>
        <p:blipFill>
          <a:blip r:embed="rId2"/>
          <a:stretch>
            <a:fillRect/>
          </a:stretch>
        </p:blipFill>
        <p:spPr>
          <a:xfrm>
            <a:off x="-1" y="541187"/>
            <a:ext cx="12196763" cy="5775626"/>
          </a:xfrm>
          <a:prstGeom prst="rect">
            <a:avLst/>
          </a:prstGeom>
        </p:spPr>
      </p:pic>
    </p:spTree>
    <p:extLst>
      <p:ext uri="{BB962C8B-B14F-4D97-AF65-F5344CB8AC3E}">
        <p14:creationId xmlns:p14="http://schemas.microsoft.com/office/powerpoint/2010/main" val="370060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a:blip r:embed="rId2"/>
          <a:stretch>
            <a:fillRect/>
          </a:stretch>
        </p:blipFill>
        <p:spPr>
          <a:xfrm>
            <a:off x="-1" y="458211"/>
            <a:ext cx="12196763" cy="5941578"/>
          </a:xfrm>
          <a:prstGeom prst="rect">
            <a:avLst/>
          </a:prstGeom>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D5B890C-8FF6-E24E-B24D-650B2D70EBF4}"/>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工作原理</a:t>
            </a: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训练和推理服务的区别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什么是推理系统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推理系统优化目标与约束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bet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engine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推理系统与推理引擎</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86C80DAD-47E9-7346-B399-AC88612A5EED}"/>
              </a:ext>
            </a:extLst>
          </p:cNvPr>
          <p:cNvPicPr>
            <a:picLocks noChangeAspect="1"/>
          </p:cNvPicPr>
          <p:nvPr/>
        </p:nvPicPr>
        <p:blipFill>
          <a:blip r:embed="rId2"/>
          <a:stretch>
            <a:fillRect/>
          </a:stretch>
        </p:blipFill>
        <p:spPr>
          <a:xfrm>
            <a:off x="1993925" y="1470454"/>
            <a:ext cx="10202837" cy="4868543"/>
          </a:xfrm>
          <a:prstGeom prst="rect">
            <a:avLst/>
          </a:prstGeom>
        </p:spPr>
      </p:pic>
    </p:spTree>
    <p:extLst>
      <p:ext uri="{BB962C8B-B14F-4D97-AF65-F5344CB8AC3E}">
        <p14:creationId xmlns:p14="http://schemas.microsoft.com/office/powerpoint/2010/main" val="5181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75AB4F09-E43B-044D-8388-186222A92D50}"/>
              </a:ext>
            </a:extLst>
          </p:cNvPr>
          <p:cNvPicPr>
            <a:picLocks noChangeAspect="1"/>
          </p:cNvPicPr>
          <p:nvPr/>
        </p:nvPicPr>
        <p:blipFill>
          <a:blip r:embed="rId2"/>
          <a:stretch>
            <a:fillRect/>
          </a:stretch>
        </p:blipFill>
        <p:spPr>
          <a:xfrm>
            <a:off x="2209949" y="1514511"/>
            <a:ext cx="9986813" cy="4917055"/>
          </a:xfrm>
          <a:prstGeom prst="rect">
            <a:avLst/>
          </a:prstGeom>
        </p:spPr>
      </p:pic>
    </p:spTree>
    <p:extLst>
      <p:ext uri="{BB962C8B-B14F-4D97-AF65-F5344CB8AC3E}">
        <p14:creationId xmlns:p14="http://schemas.microsoft.com/office/powerpoint/2010/main" val="3883682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D5853B3C-6206-3A40-9F78-41BE9357B743}"/>
              </a:ext>
            </a:extLst>
          </p:cNvPr>
          <p:cNvPicPr>
            <a:picLocks noChangeAspect="1"/>
          </p:cNvPicPr>
          <p:nvPr/>
        </p:nvPicPr>
        <p:blipFill>
          <a:blip r:embed="rId2"/>
          <a:stretch>
            <a:fillRect/>
          </a:stretch>
        </p:blipFill>
        <p:spPr>
          <a:xfrm>
            <a:off x="2281957" y="1451957"/>
            <a:ext cx="9914805" cy="5136219"/>
          </a:xfrm>
          <a:prstGeom prst="rect">
            <a:avLst/>
          </a:prstGeom>
        </p:spPr>
      </p:pic>
    </p:spTree>
    <p:extLst>
      <p:ext uri="{BB962C8B-B14F-4D97-AF65-F5344CB8AC3E}">
        <p14:creationId xmlns:p14="http://schemas.microsoft.com/office/powerpoint/2010/main" val="135331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72C7BFA2-F9F5-244E-BFDD-40619AC18845}"/>
              </a:ext>
            </a:extLst>
          </p:cNvPr>
          <p:cNvPicPr>
            <a:picLocks noChangeAspect="1"/>
          </p:cNvPicPr>
          <p:nvPr/>
        </p:nvPicPr>
        <p:blipFill>
          <a:blip r:embed="rId2"/>
          <a:stretch>
            <a:fillRect/>
          </a:stretch>
        </p:blipFill>
        <p:spPr>
          <a:xfrm>
            <a:off x="-1" y="464633"/>
            <a:ext cx="12196763" cy="5928734"/>
          </a:xfrm>
          <a:prstGeom prst="rect">
            <a:avLst/>
          </a:prstGeom>
        </p:spPr>
      </p:pic>
    </p:spTree>
    <p:extLst>
      <p:ext uri="{BB962C8B-B14F-4D97-AF65-F5344CB8AC3E}">
        <p14:creationId xmlns:p14="http://schemas.microsoft.com/office/powerpoint/2010/main" val="152754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3E39F2E3-D76A-9649-A4D9-819DFC4C0A5A}"/>
              </a:ext>
            </a:extLst>
          </p:cNvPr>
          <p:cNvPicPr>
            <a:picLocks noChangeAspect="1"/>
          </p:cNvPicPr>
          <p:nvPr/>
        </p:nvPicPr>
        <p:blipFill>
          <a:blip r:embed="rId2"/>
          <a:stretch>
            <a:fillRect/>
          </a:stretch>
        </p:blipFill>
        <p:spPr>
          <a:xfrm>
            <a:off x="-1" y="486760"/>
            <a:ext cx="12196763" cy="5884480"/>
          </a:xfrm>
          <a:prstGeom prst="rect">
            <a:avLst/>
          </a:prstGeom>
        </p:spPr>
      </p:pic>
    </p:spTree>
    <p:extLst>
      <p:ext uri="{BB962C8B-B14F-4D97-AF65-F5344CB8AC3E}">
        <p14:creationId xmlns:p14="http://schemas.microsoft.com/office/powerpoint/2010/main" val="425307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31488</TotalTime>
  <Words>194</Words>
  <Application>Microsoft Macintosh PowerPoint</Application>
  <PresentationFormat>自定义</PresentationFormat>
  <Paragraphs>47</Paragraphs>
  <Slides>21</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21</vt:i4>
      </vt:variant>
    </vt:vector>
  </HeadingPairs>
  <TitlesOfParts>
    <vt:vector size="42"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5024</cp:revision>
  <dcterms:created xsi:type="dcterms:W3CDTF">2015-01-14T10:38:57Z</dcterms:created>
  <dcterms:modified xsi:type="dcterms:W3CDTF">2023-03-24T06:50:06Z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